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8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8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3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5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5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9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2" y="2133601"/>
            <a:ext cx="3009900" cy="60340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2" y="2133601"/>
            <a:ext cx="3009900" cy="60340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0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5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8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08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FA493-08A4-4330-9ED6-1A0C26309E54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E02A8-DE96-4A71-AC8E-C3198EBC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4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00251" y="-138499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/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Title 4"/>
          <p:cNvSpPr txBox="1">
            <a:spLocks/>
          </p:cNvSpPr>
          <p:nvPr/>
        </p:nvSpPr>
        <p:spPr>
          <a:xfrm>
            <a:off x="2114550" y="150020"/>
            <a:ext cx="3514725" cy="650081"/>
          </a:xfrm>
          <a:prstGeom prst="rect">
            <a:avLst/>
          </a:prstGeom>
        </p:spPr>
        <p:txBody>
          <a:bodyPr vert="horz" lIns="68580" tIns="34290" rIns="68580" bIns="3429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800"/>
            <a:r>
              <a:rPr lang="en-US" sz="225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</a:p>
        </p:txBody>
      </p:sp>
      <p:pic>
        <p:nvPicPr>
          <p:cNvPr id="21" name="Picture 2" descr="line 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75" y="800100"/>
            <a:ext cx="3286125" cy="7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ounded Rectangle 22"/>
          <p:cNvSpPr/>
          <p:nvPr/>
        </p:nvSpPr>
        <p:spPr>
          <a:xfrm>
            <a:off x="2149482" y="3371850"/>
            <a:ext cx="4822819" cy="1856170"/>
          </a:xfrm>
          <a:prstGeom prst="roundRect">
            <a:avLst>
              <a:gd name="adj" fmla="val 6895"/>
            </a:avLst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3" rtlCol="0" anchor="ctr"/>
          <a:lstStyle/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Painting kit: include small paint set with brush and thin canvas (4x4 or 4x6)</a:t>
            </a:r>
          </a:p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Figurine kit: include a figurine and paint set </a:t>
            </a:r>
          </a:p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Magic wand kit: include paper wand, markers, stickers</a:t>
            </a:r>
          </a:p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Model Magic or Playdoh for freestyle play</a:t>
            </a:r>
          </a:p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Tissue paper flowers: various colors of tissue paper, green felt for stems</a:t>
            </a:r>
          </a:p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Pet rock: rock, paint pens </a:t>
            </a:r>
          </a:p>
          <a:p>
            <a:pPr marL="214313" indent="-214313" defTabSz="685800">
              <a:buSzPct val="100000"/>
              <a:buFont typeface="Calibri" panose="020F0502020204030204" pitchFamily="34" charset="0"/>
              <a:buChar char="•"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Paper bag animals: brown paper bags, markers, animal stickers</a:t>
            </a:r>
          </a:p>
        </p:txBody>
      </p:sp>
      <p:sp>
        <p:nvSpPr>
          <p:cNvPr id="24" name="TextBox 23"/>
          <p:cNvSpPr txBox="1"/>
          <p:nvPr/>
        </p:nvSpPr>
        <p:spPr>
          <a:xfrm flipV="1">
            <a:off x="4980586" y="6927681"/>
            <a:ext cx="2163163" cy="3000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1350" b="1" i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1350" b="1" i="1" dirty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149481" y="2857501"/>
            <a:ext cx="3086099" cy="369332"/>
            <a:chOff x="313276" y="1685330"/>
            <a:chExt cx="4114798" cy="492443"/>
          </a:xfrm>
        </p:grpSpPr>
        <p:sp>
          <p:nvSpPr>
            <p:cNvPr id="29" name="TextBox 28"/>
            <p:cNvSpPr txBox="1"/>
            <p:nvPr/>
          </p:nvSpPr>
          <p:spPr>
            <a:xfrm>
              <a:off x="313276" y="1685330"/>
              <a:ext cx="411479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/>
              <a:r>
                <a:rPr lang="en-US" dirty="0">
                  <a:solidFill>
                    <a:prstClr val="white">
                      <a:lumMod val="50000"/>
                    </a:prstClr>
                  </a:solidFill>
                  <a:latin typeface="Calibri"/>
                </a:rPr>
                <a:t>Craft Kit Examples: 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 flipH="1" flipV="1">
              <a:off x="381001" y="2138064"/>
              <a:ext cx="2552701" cy="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2171701" y="1085850"/>
            <a:ext cx="2686049" cy="1714500"/>
            <a:chOff x="228602" y="1295401"/>
            <a:chExt cx="3581398" cy="1904379"/>
          </a:xfrm>
        </p:grpSpPr>
        <p:sp>
          <p:nvSpPr>
            <p:cNvPr id="31" name="Rectangle 30"/>
            <p:cNvSpPr/>
            <p:nvPr/>
          </p:nvSpPr>
          <p:spPr>
            <a:xfrm>
              <a:off x="228602" y="1295401"/>
              <a:ext cx="3581398" cy="190437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en-US" sz="135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8602" y="1414552"/>
              <a:ext cx="3581398" cy="3333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85800">
                <a:spcAft>
                  <a:spcPts val="450"/>
                </a:spcAft>
              </a:pPr>
              <a:r>
                <a:rPr lang="en-US" sz="1350" dirty="0">
                  <a:solidFill>
                    <a:prstClr val="white"/>
                  </a:solidFill>
                  <a:latin typeface="Calibri"/>
                </a:rPr>
                <a:t> </a:t>
              </a:r>
            </a:p>
          </p:txBody>
        </p:sp>
      </p:grp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3" r="2333" b="3778"/>
          <a:stretch/>
        </p:blipFill>
        <p:spPr>
          <a:xfrm rot="5400000">
            <a:off x="4882676" y="1107427"/>
            <a:ext cx="2214412" cy="19648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35" name="Group 34"/>
          <p:cNvGrpSpPr/>
          <p:nvPr/>
        </p:nvGrpSpPr>
        <p:grpSpPr>
          <a:xfrm>
            <a:off x="2114550" y="5285177"/>
            <a:ext cx="4857750" cy="596814"/>
            <a:chOff x="152400" y="7139225"/>
            <a:chExt cx="6477000" cy="795751"/>
          </a:xfrm>
        </p:grpSpPr>
        <p:sp>
          <p:nvSpPr>
            <p:cNvPr id="36" name="TextBox 35"/>
            <p:cNvSpPr txBox="1"/>
            <p:nvPr/>
          </p:nvSpPr>
          <p:spPr>
            <a:xfrm>
              <a:off x="152400" y="7596422"/>
              <a:ext cx="6477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685800"/>
              <a:endParaRPr lang="en-US" sz="1050" b="1" i="1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8976" y="7139225"/>
              <a:ext cx="643042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800">
                <a:spcAft>
                  <a:spcPts val="450"/>
                </a:spcAft>
              </a:pPr>
              <a:r>
                <a:rPr lang="en-US" sz="1500" dirty="0">
                  <a:solidFill>
                    <a:prstClr val="white">
                      <a:lumMod val="50000"/>
                    </a:prstClr>
                  </a:solidFill>
                  <a:latin typeface="Calibri"/>
                </a:rPr>
                <a:t> </a:t>
              </a:r>
              <a:endParaRPr lang="en-US" sz="1050" dirty="0">
                <a:solidFill>
                  <a:prstClr val="black"/>
                </a:solidFill>
                <a:latin typeface="Calibri"/>
              </a:endParaRPr>
            </a:p>
          </p:txBody>
        </p:sp>
      </p:grp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96" b="41688"/>
          <a:stretch/>
        </p:blipFill>
        <p:spPr>
          <a:xfrm>
            <a:off x="4980586" y="151212"/>
            <a:ext cx="2057400" cy="53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9313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Standard Presentation</Template>
  <TotalTime>6</TotalTime>
  <Words>85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Younker, Pamela</dc:creator>
  <cp:lastModifiedBy>Don Barbour</cp:lastModifiedBy>
  <cp:revision>1</cp:revision>
  <dcterms:created xsi:type="dcterms:W3CDTF">2020-01-11T01:39:55Z</dcterms:created>
  <dcterms:modified xsi:type="dcterms:W3CDTF">2025-03-30T03:26:30Z</dcterms:modified>
</cp:coreProperties>
</file>